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eff32bb29d84ad1" /><Relationship Type="http://schemas.openxmlformats.org/officeDocument/2006/relationships/extended-properties" Target="/docProps/app.xml" Id="R8962879a021b4e1f" /><Relationship Type="http://schemas.openxmlformats.org/officeDocument/2006/relationships/officeDocument" Target="/ppt/presentation.xml" Id="R879c9895f6314f7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0ed2a810be141ef"/>
  </p:sldMasterIdLst>
  <p:notesMasterIdLst>
    <p:notesMasterId xmlns:r="http://schemas.openxmlformats.org/officeDocument/2006/relationships" r:id="R7389052782774a0b"/>
  </p:notesMasterIdLst>
  <p:sldIdLst>
    <p:sldId xmlns:r="http://schemas.openxmlformats.org/officeDocument/2006/relationships" id="256" r:id="R9ab46349b3bf4c0c"/>
    <p:sldId xmlns:r="http://schemas.openxmlformats.org/officeDocument/2006/relationships" id="257" r:id="R9a12d86d113d478a"/>
    <p:sldId xmlns:r="http://schemas.openxmlformats.org/officeDocument/2006/relationships" id="258" r:id="R4b5bad87a8a640cd"/>
    <p:sldId xmlns:r="http://schemas.openxmlformats.org/officeDocument/2006/relationships" id="259" r:id="R1f101ca953794815"/>
    <p:sldId xmlns:r="http://schemas.openxmlformats.org/officeDocument/2006/relationships" id="260" r:id="R6000615034d649f7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82bf59ef8624205" /><Relationship Type="http://schemas.openxmlformats.org/officeDocument/2006/relationships/slideMaster" Target="/ppt/slideMasters/slideMaster1.xml" Id="R80ed2a810be141ef" /><Relationship Type="http://schemas.openxmlformats.org/officeDocument/2006/relationships/notesMaster" Target="/ppt/notesMasters/notesMaster1.xml" Id="R7389052782774a0b" /><Relationship Type="http://schemas.openxmlformats.org/officeDocument/2006/relationships/presProps" Target="/ppt/presProps.xml" Id="Rf03769e617d14c89" /><Relationship Type="http://schemas.openxmlformats.org/officeDocument/2006/relationships/tableStyles" Target="/ppt/tableStyles.xml" Id="Rf027d6add5ca415d" /><Relationship Type="http://schemas.openxmlformats.org/officeDocument/2006/relationships/slide" Target="/ppt/slides/slide1.xml" Id="R9ab46349b3bf4c0c" /><Relationship Type="http://schemas.openxmlformats.org/officeDocument/2006/relationships/slide" Target="/ppt/slides/slide2.xml" Id="R9a12d86d113d478a" /><Relationship Type="http://schemas.openxmlformats.org/officeDocument/2006/relationships/slide" Target="/ppt/slides/slide3.xml" Id="R4b5bad87a8a640cd" /><Relationship Type="http://schemas.openxmlformats.org/officeDocument/2006/relationships/slide" Target="/ppt/slides/slide4.xml" Id="R1f101ca953794815" /><Relationship Type="http://schemas.openxmlformats.org/officeDocument/2006/relationships/slide" Target="/ppt/slides/slide5.xml" Id="R6000615034d649f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961de432c44480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9fc385fda2b4f41" /><Relationship Type="http://schemas.openxmlformats.org/officeDocument/2006/relationships/notesMaster" Target="/ppt/notesMasters/notesMaster1.xml" Id="R5676448d0f3f470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71991b9837c48c9" /><Relationship Type="http://schemas.openxmlformats.org/officeDocument/2006/relationships/notesMaster" Target="/ppt/notesMasters/notesMaster1.xml" Id="R3e581c21bfd843d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46a479eabb84bfc" /><Relationship Type="http://schemas.openxmlformats.org/officeDocument/2006/relationships/notesMaster" Target="/ppt/notesMasters/notesMaster1.xml" Id="R8efef7dd2f54451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2e2edc219f04d0a" /><Relationship Type="http://schemas.openxmlformats.org/officeDocument/2006/relationships/notesMaster" Target="/ppt/notesMasters/notesMaster1.xml" Id="Re4c19560a7f24bc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d551a52cf2143c1" /><Relationship Type="http://schemas.openxmlformats.org/officeDocument/2006/relationships/notesMaster" Target="/ppt/notesMasters/notesMaster1.xml" Id="R95a9d7facfbc446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17c277d40a140d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b150a4bee57406a" /><Relationship Type="http://schemas.openxmlformats.org/officeDocument/2006/relationships/slideLayout" Target="/ppt/slideLayouts/slideLayout1.xml" Id="Rca00fd55b4ea46d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a00fd55b4ea46d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451492e69540a0" /><Relationship Type="http://schemas.openxmlformats.org/officeDocument/2006/relationships/notesSlide" Target="/ppt/notesSlides/notesSlide1.xml" Id="Ra92211b13f2e415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8aa5a106894c74" /><Relationship Type="http://schemas.openxmlformats.org/officeDocument/2006/relationships/notesSlide" Target="/ppt/notesSlides/notesSlide2.xml" Id="Rbc40f880a12a475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9d0791165d4077" /><Relationship Type="http://schemas.openxmlformats.org/officeDocument/2006/relationships/image" Target="/ppt/media/image.png" Id="Rc01ff4f5c5804944" /><Relationship Type="http://schemas.openxmlformats.org/officeDocument/2006/relationships/notesSlide" Target="/ppt/notesSlides/notesSlide3.xml" Id="R717cc59305134fc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d4e4117e9147a0" /><Relationship Type="http://schemas.openxmlformats.org/officeDocument/2006/relationships/notesSlide" Target="/ppt/notesSlides/notesSlide4.xml" Id="R020ad7518989474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dd0010e1e14422" /><Relationship Type="http://schemas.openxmlformats.org/officeDocument/2006/relationships/notesSlide" Target="/ppt/notesSlides/notesSlide5.xml" Id="R7ae26f4b9bc8468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1C3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06A9BD9C-9BA1-4E9B-A351-B10AC3135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125" b="1">
                <a:solidFill>
                  <a:srgbClr val="D79A32"/>
                </a:solidFill>
              </a:defRPr>
            </a:pPr>
            <a:r>
              <a:rPr sz="1125" b="1">
                <a:solidFill>
                  <a:srgbClr val="D79A32"/>
                </a:solidFill>
              </a:rPr>
              <a:t>AWAKE · AUGUST 2026 · FLORIDA</a:t>
            </a:r>
          </a:p>
        </p:txBody>
      </p:sp>
      <p:sp>
        <p:nvSpPr>
          <p:cNvPr id="2" name="title-white">
            <a:extLst xmlns:a="http://schemas.openxmlformats.org/drawingml/2006/main">
              <a:ext uri="{FF2B5EF4-FFF2-40B4-BE49-F238E27FC236}">
                <a16:creationId xmlns:a16="http://schemas.microsoft.com/office/drawing/2014/main" id="{239D82DD-F789-41D3-BCEC-FD90AFFD0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76400"/>
            <a:ext cx="8096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4800" b="0">
                <a:solidFill>
                  <a:srgbClr val="FFFFFF"/>
                </a:solidFill>
              </a:defRPr>
            </a:pPr>
            <a:r>
              <a:rPr sz="4800" b="0">
                <a:solidFill>
                  <a:srgbClr val="FFFFFF"/>
                </a:solidFill>
              </a:rPr>
              <a:t>Every school.</a:t>
            </a:r>
          </a:p>
          <a:p xmlns:a="http://schemas.openxmlformats.org/drawingml/2006/main">
            <a:pPr algn="l">
              <a:buNone/>
              <a:defRPr sz="4800" b="0">
                <a:solidFill>
                  <a:srgbClr val="FFFFFF"/>
                </a:solidFill>
              </a:defRPr>
            </a:pPr>
            <a:r>
              <a:rPr sz="4800" b="0">
                <a:solidFill>
                  <a:srgbClr val="FFFFFF"/>
                </a:solidFill>
              </a:rPr>
              <a:t>Every community.</a:t>
            </a:r>
          </a:p>
        </p:txBody>
      </p:sp>
      <p:sp>
        <p:nvSpPr>
          <p:cNvPr id="3" name="title-red">
            <a:extLst xmlns:a="http://schemas.openxmlformats.org/drawingml/2006/main">
              <a:ext uri="{FF2B5EF4-FFF2-40B4-BE49-F238E27FC236}">
                <a16:creationId xmlns:a16="http://schemas.microsoft.com/office/drawing/2014/main" id="{21D4F38D-E7CE-4CB4-B5D1-610881D85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05250"/>
            <a:ext cx="85725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4800" b="0">
                <a:solidFill>
                  <a:srgbClr val="D94B43"/>
                </a:solidFill>
              </a:defRPr>
            </a:pPr>
            <a:r>
              <a:rPr sz="4800" b="0">
                <a:solidFill>
                  <a:srgbClr val="D94B43"/>
                </a:solidFill>
              </a:rPr>
              <a:t>Covered in prayer.</a:t>
            </a:r>
          </a:p>
        </p:txBody>
      </p:sp>
      <p:sp>
        <p:nvSpPr>
          <p:cNvPr id="4" name="rule">
            <a:extLst xmlns:a="http://schemas.openxmlformats.org/drawingml/2006/main">
              <a:ext uri="{FF2B5EF4-FFF2-40B4-BE49-F238E27FC236}">
                <a16:creationId xmlns:a16="http://schemas.microsoft.com/office/drawing/2014/main" id="{DAEFE443-56B2-45CF-86D3-869055D63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638800"/>
            <a:ext cx="10820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35000"/>
            </a:srgbClr>
          </a:solidFill>
          <a:ln xmlns:a="http://schemas.openxmlformats.org/drawingml/2006/main" w="0">
            <a:solidFill>
              <a:srgbClr val="FFFFFF">
                <a:alpha val="35000"/>
              </a:srgbClr>
            </a:solidFill>
            <a:prstDash val="solid"/>
          </a:ln>
        </p:spPr>
      </p:sp>
      <p:sp>
        <p:nvSpPr>
          <p:cNvPr id="5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3AEF47CE-465C-4B95-87E3-583CE6D65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0555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FFFFFF"/>
                </a:solidFill>
              </a:defRPr>
            </a:pPr>
            <a:r>
              <a:rPr sz="900" b="1">
                <a:solidFill>
                  <a:srgbClr val="FFFFFF"/>
                </a:solidFill>
              </a:rPr>
              <a:t>BACK TO SCHOOL PRAYER · AUGUST 2026</a:t>
            </a:r>
          </a:p>
        </p:txBody>
      </p:sp>
      <p:sp>
        <p:nvSpPr>
          <p:cNvPr id="6" name="footer-url">
            <a:extLst xmlns:a="http://schemas.openxmlformats.org/drawingml/2006/main">
              <a:ext uri="{FF2B5EF4-FFF2-40B4-BE49-F238E27FC236}">
                <a16:creationId xmlns:a16="http://schemas.microsoft.com/office/drawing/2014/main" id="{4D1E34D5-2583-4BA0-99F8-ECE90B7EC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305550"/>
            <a:ext cx="2647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00" b="1">
                <a:solidFill>
                  <a:srgbClr val="D79A32"/>
                </a:solidFill>
              </a:defRPr>
            </a:pPr>
            <a:r>
              <a:rPr sz="900" b="1">
                <a:solidFill>
                  <a:srgbClr val="D79A32"/>
                </a:solidFill>
              </a:rPr>
              <a:t>back2schoolprayer.org</a:t>
            </a:r>
          </a:p>
        </p:txBody>
      </p:sp>
    </p:spTree>
    <p:extLst>
      <p:ext uri="{BB962C8B-B14F-4D97-AF65-F5344CB8AC3E}">
        <p14:creationId xmlns:p14="http://schemas.microsoft.com/office/powerpoint/2010/main" val="203280002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06278119-3161-444A-830C-0190E2254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000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050" b="1">
                <a:solidFill>
                  <a:srgbClr val="B3261E"/>
                </a:solidFill>
              </a:defRPr>
            </a:pPr>
            <a:r>
              <a:rPr sz="1050" b="1">
                <a:solidFill>
                  <a:srgbClr val="B3261E"/>
                </a:solidFill>
              </a:rPr>
              <a:t>FIVE WAYS TO PARTICIPATE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AF280EC-8355-4B23-9EDA-094A9EC26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28700"/>
            <a:ext cx="9525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3375" b="0">
                <a:solidFill>
                  <a:srgbClr val="0B1C33"/>
                </a:solidFill>
              </a:defRPr>
            </a:pPr>
            <a:r>
              <a:rPr sz="3375" b="0">
                <a:solidFill>
                  <a:srgbClr val="0B1C33"/>
                </a:solidFill>
              </a:rPr>
              <a:t>Start with one faithful next step.</a:t>
            </a:r>
          </a:p>
        </p:txBody>
      </p:sp>
      <p:sp>
        <p:nvSpPr>
          <p:cNvPr id="3" name="item-rule-0">
            <a:extLst xmlns:a="http://schemas.openxmlformats.org/drawingml/2006/main">
              <a:ext uri="{FF2B5EF4-FFF2-40B4-BE49-F238E27FC236}">
                <a16:creationId xmlns:a16="http://schemas.microsoft.com/office/drawing/2014/main" id="{0924793F-AF56-4BA6-8EC4-5EE010357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81250"/>
            <a:ext cx="9525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9A32"/>
          </a:solidFill>
          <a:ln xmlns:a="http://schemas.openxmlformats.org/drawingml/2006/main" w="0">
            <a:solidFill>
              <a:srgbClr val="D79A32"/>
            </a:solidFill>
            <a:prstDash val="solid"/>
          </a:ln>
        </p:spPr>
      </p:sp>
      <p:sp>
        <p:nvSpPr>
          <p:cNvPr id="4" name="item-no-0">
            <a:extLst xmlns:a="http://schemas.openxmlformats.org/drawingml/2006/main">
              <a:ext uri="{FF2B5EF4-FFF2-40B4-BE49-F238E27FC236}">
                <a16:creationId xmlns:a16="http://schemas.microsoft.com/office/drawing/2014/main" id="{E4A28809-9860-4C5F-9597-DBEBD98D8C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2428875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B3261E"/>
                </a:solidFill>
              </a:defRPr>
            </a:pPr>
            <a:r>
              <a:rPr sz="1950" b="0">
                <a:solidFill>
                  <a:srgbClr val="B3261E"/>
                </a:solidFill>
              </a:rPr>
              <a:t>01</a:t>
            </a:r>
          </a:p>
        </p:txBody>
      </p:sp>
      <p:sp>
        <p:nvSpPr>
          <p:cNvPr id="5" name="item-title-0">
            <a:extLst xmlns:a="http://schemas.openxmlformats.org/drawingml/2006/main">
              <a:ext uri="{FF2B5EF4-FFF2-40B4-BE49-F238E27FC236}">
                <a16:creationId xmlns:a16="http://schemas.microsoft.com/office/drawing/2014/main" id="{6023F652-E0C9-443D-9FA2-2107F643A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0956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0B1C33"/>
                </a:solidFill>
              </a:defRPr>
            </a:pPr>
            <a:r>
              <a:rPr sz="2250" b="0">
                <a:solidFill>
                  <a:srgbClr val="0B1C33"/>
                </a:solidFill>
              </a:rPr>
              <a:t>Pray</a:t>
            </a:r>
          </a:p>
        </p:txBody>
      </p:sp>
      <p:sp>
        <p:nvSpPr>
          <p:cNvPr id="6" name="item-copy-0">
            <a:extLst xmlns:a="http://schemas.openxmlformats.org/drawingml/2006/main">
              <a:ext uri="{FF2B5EF4-FFF2-40B4-BE49-F238E27FC236}">
                <a16:creationId xmlns:a16="http://schemas.microsoft.com/office/drawing/2014/main" id="{DB0B0741-C989-4AE7-9E10-9D222B255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" y="3762375"/>
            <a:ext cx="1714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D6470"/>
                </a:solidFill>
              </a:defRPr>
            </a:pPr>
            <a:r>
              <a:rPr sz="1350" b="0">
                <a:solidFill>
                  <a:srgbClr val="5D6470"/>
                </a:solidFill>
              </a:rPr>
              <a:t>Cover a school in steady, faithful prayer.</a:t>
            </a:r>
          </a:p>
        </p:txBody>
      </p:sp>
      <p:sp>
        <p:nvSpPr>
          <p:cNvPr id="7" name="item-rule-1">
            <a:extLst xmlns:a="http://schemas.openxmlformats.org/drawingml/2006/main">
              <a:ext uri="{FF2B5EF4-FFF2-40B4-BE49-F238E27FC236}">
                <a16:creationId xmlns:a16="http://schemas.microsoft.com/office/drawing/2014/main" id="{24859334-8329-47E9-96B1-ECADB588D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49880" y="2381250"/>
            <a:ext cx="9525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8" name="item-no-1">
            <a:extLst xmlns:a="http://schemas.openxmlformats.org/drawingml/2006/main">
              <a:ext uri="{FF2B5EF4-FFF2-40B4-BE49-F238E27FC236}">
                <a16:creationId xmlns:a16="http://schemas.microsoft.com/office/drawing/2014/main" id="{94FE41CB-F522-4FE9-8BDA-907D1F1CB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0380" y="2428875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B3261E"/>
                </a:solidFill>
              </a:defRPr>
            </a:pPr>
            <a:r>
              <a:rPr sz="1950" b="0">
                <a:solidFill>
                  <a:srgbClr val="B3261E"/>
                </a:solidFill>
              </a:rPr>
              <a:t>02</a:t>
            </a:r>
          </a:p>
        </p:txBody>
      </p:sp>
      <p:sp>
        <p:nvSpPr>
          <p:cNvPr id="9" name="item-title-1">
            <a:extLst xmlns:a="http://schemas.openxmlformats.org/drawingml/2006/main">
              <a:ext uri="{FF2B5EF4-FFF2-40B4-BE49-F238E27FC236}">
                <a16:creationId xmlns:a16="http://schemas.microsoft.com/office/drawing/2014/main" id="{3EF8D468-35AC-4DF3-B4FA-5ADC7A454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0380" y="30956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0B1C33"/>
                </a:solidFill>
              </a:defRPr>
            </a:pPr>
            <a:r>
              <a:rPr sz="2250" b="0">
                <a:solidFill>
                  <a:srgbClr val="0B1C33"/>
                </a:solidFill>
              </a:rPr>
              <a:t>Worship</a:t>
            </a:r>
          </a:p>
        </p:txBody>
      </p:sp>
      <p:sp>
        <p:nvSpPr>
          <p:cNvPr id="10" name="item-copy-1">
            <a:extLst xmlns:a="http://schemas.openxmlformats.org/drawingml/2006/main">
              <a:ext uri="{FF2B5EF4-FFF2-40B4-BE49-F238E27FC236}">
                <a16:creationId xmlns:a16="http://schemas.microsoft.com/office/drawing/2014/main" id="{78D8D729-CFA4-4657-80A3-3F783D579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0380" y="3762375"/>
            <a:ext cx="1714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D6470"/>
                </a:solidFill>
              </a:defRPr>
            </a:pPr>
            <a:r>
              <a:rPr sz="1350" b="0">
                <a:solidFill>
                  <a:srgbClr val="5D6470"/>
                </a:solidFill>
              </a:rPr>
              <a:t>Give your church a simple Sunday moment.</a:t>
            </a:r>
          </a:p>
        </p:txBody>
      </p:sp>
      <p:sp>
        <p:nvSpPr>
          <p:cNvPr id="11" name="item-rule-2">
            <a:extLst xmlns:a="http://schemas.openxmlformats.org/drawingml/2006/main">
              <a:ext uri="{FF2B5EF4-FFF2-40B4-BE49-F238E27FC236}">
                <a16:creationId xmlns:a16="http://schemas.microsoft.com/office/drawing/2014/main" id="{9E3ED84F-C13C-493C-8928-B2C31C518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3960" y="2381250"/>
            <a:ext cx="9525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12" name="item-no-2">
            <a:extLst xmlns:a="http://schemas.openxmlformats.org/drawingml/2006/main">
              <a:ext uri="{FF2B5EF4-FFF2-40B4-BE49-F238E27FC236}">
                <a16:creationId xmlns:a16="http://schemas.microsoft.com/office/drawing/2014/main" id="{B3CA9199-E55A-4E6B-A333-D4B6134F9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4460" y="2428875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B3261E"/>
                </a:solidFill>
              </a:defRPr>
            </a:pPr>
            <a:r>
              <a:rPr sz="1950" b="0">
                <a:solidFill>
                  <a:srgbClr val="B3261E"/>
                </a:solidFill>
              </a:rPr>
              <a:t>03</a:t>
            </a:r>
          </a:p>
        </p:txBody>
      </p:sp>
      <p:sp>
        <p:nvSpPr>
          <p:cNvPr id="13" name="item-title-2">
            <a:extLst xmlns:a="http://schemas.openxmlformats.org/drawingml/2006/main">
              <a:ext uri="{FF2B5EF4-FFF2-40B4-BE49-F238E27FC236}">
                <a16:creationId xmlns:a16="http://schemas.microsoft.com/office/drawing/2014/main" id="{E7F02331-DF52-405C-A18F-2BE4C6C5D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4460" y="30956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0B1C33"/>
                </a:solidFill>
              </a:defRPr>
            </a:pPr>
            <a:r>
              <a:rPr sz="2250" b="0">
                <a:solidFill>
                  <a:srgbClr val="0B1C33"/>
                </a:solidFill>
              </a:rPr>
              <a:t>Send</a:t>
            </a:r>
          </a:p>
        </p:txBody>
      </p:sp>
      <p:sp>
        <p:nvSpPr>
          <p:cNvPr id="14" name="item-copy-2">
            <a:extLst xmlns:a="http://schemas.openxmlformats.org/drawingml/2006/main">
              <a:ext uri="{FF2B5EF4-FFF2-40B4-BE49-F238E27FC236}">
                <a16:creationId xmlns:a16="http://schemas.microsoft.com/office/drawing/2014/main" id="{A3D0800F-EA57-463C-8301-18D37B140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4460" y="3762375"/>
            <a:ext cx="1714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D6470"/>
                </a:solidFill>
              </a:defRPr>
            </a:pPr>
            <a:r>
              <a:rPr sz="1350" b="0">
                <a:solidFill>
                  <a:srgbClr val="5D6470"/>
                </a:solidFill>
              </a:rPr>
              <a:t>Equip students to live with courage and hope.</a:t>
            </a:r>
          </a:p>
        </p:txBody>
      </p:sp>
      <p:sp>
        <p:nvSpPr>
          <p:cNvPr id="15" name="item-rule-3">
            <a:extLst xmlns:a="http://schemas.openxmlformats.org/drawingml/2006/main">
              <a:ext uri="{FF2B5EF4-FFF2-40B4-BE49-F238E27FC236}">
                <a16:creationId xmlns:a16="http://schemas.microsoft.com/office/drawing/2014/main" id="{DD53D274-9E6D-4A5A-B6A7-A63D06704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78040" y="2381250"/>
            <a:ext cx="9525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16" name="item-no-3">
            <a:extLst xmlns:a="http://schemas.openxmlformats.org/drawingml/2006/main">
              <a:ext uri="{FF2B5EF4-FFF2-40B4-BE49-F238E27FC236}">
                <a16:creationId xmlns:a16="http://schemas.microsoft.com/office/drawing/2014/main" id="{5B1DAD70-C682-4A35-871C-CB78A63D5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8540" y="2428875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B3261E"/>
                </a:solidFill>
              </a:defRPr>
            </a:pPr>
            <a:r>
              <a:rPr sz="1950" b="0">
                <a:solidFill>
                  <a:srgbClr val="B3261E"/>
                </a:solidFill>
              </a:rPr>
              <a:t>04</a:t>
            </a:r>
          </a:p>
        </p:txBody>
      </p:sp>
      <p:sp>
        <p:nvSpPr>
          <p:cNvPr id="17" name="item-title-3">
            <a:extLst xmlns:a="http://schemas.openxmlformats.org/drawingml/2006/main">
              <a:ext uri="{FF2B5EF4-FFF2-40B4-BE49-F238E27FC236}">
                <a16:creationId xmlns:a16="http://schemas.microsoft.com/office/drawing/2014/main" id="{245405E2-112D-410D-8765-F2A5143EF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8540" y="30956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0B1C33"/>
                </a:solidFill>
              </a:defRPr>
            </a:pPr>
            <a:r>
              <a:rPr sz="2250" b="0">
                <a:solidFill>
                  <a:srgbClr val="0B1C33"/>
                </a:solidFill>
              </a:rPr>
              <a:t>Unite</a:t>
            </a:r>
          </a:p>
        </p:txBody>
      </p:sp>
      <p:sp>
        <p:nvSpPr>
          <p:cNvPr id="18" name="item-copy-3">
            <a:extLst xmlns:a="http://schemas.openxmlformats.org/drawingml/2006/main">
              <a:ext uri="{FF2B5EF4-FFF2-40B4-BE49-F238E27FC236}">
                <a16:creationId xmlns:a16="http://schemas.microsoft.com/office/drawing/2014/main" id="{42C2738D-98CB-43C0-B6D5-EE40A7DA0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8540" y="3762375"/>
            <a:ext cx="1714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D6470"/>
                </a:solidFill>
              </a:defRPr>
            </a:pPr>
            <a:r>
              <a:rPr sz="1350" b="0">
                <a:solidFill>
                  <a:srgbClr val="5D6470"/>
                </a:solidFill>
              </a:rPr>
              <a:t>Connect pastors and churches around schools.</a:t>
            </a:r>
          </a:p>
        </p:txBody>
      </p:sp>
      <p:sp>
        <p:nvSpPr>
          <p:cNvPr id="19" name="item-rule-4">
            <a:extLst xmlns:a="http://schemas.openxmlformats.org/drawingml/2006/main">
              <a:ext uri="{FF2B5EF4-FFF2-40B4-BE49-F238E27FC236}">
                <a16:creationId xmlns:a16="http://schemas.microsoft.com/office/drawing/2014/main" id="{39526BD1-7C1C-43F7-BE18-48EBDF8BB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42120" y="2381250"/>
            <a:ext cx="9525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20" name="item-no-4">
            <a:extLst xmlns:a="http://schemas.openxmlformats.org/drawingml/2006/main">
              <a:ext uri="{FF2B5EF4-FFF2-40B4-BE49-F238E27FC236}">
                <a16:creationId xmlns:a16="http://schemas.microsoft.com/office/drawing/2014/main" id="{537E5D90-49CB-4EC6-B13E-7A44282C7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32620" y="2428875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B3261E"/>
                </a:solidFill>
              </a:defRPr>
            </a:pPr>
            <a:r>
              <a:rPr sz="1950" b="0">
                <a:solidFill>
                  <a:srgbClr val="B3261E"/>
                </a:solidFill>
              </a:rPr>
              <a:t>05</a:t>
            </a:r>
          </a:p>
        </p:txBody>
      </p:sp>
      <p:sp>
        <p:nvSpPr>
          <p:cNvPr id="21" name="item-title-4">
            <a:extLst xmlns:a="http://schemas.openxmlformats.org/drawingml/2006/main">
              <a:ext uri="{FF2B5EF4-FFF2-40B4-BE49-F238E27FC236}">
                <a16:creationId xmlns:a16="http://schemas.microsoft.com/office/drawing/2014/main" id="{7BD6802A-C649-4709-80A5-CE920A0FE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32620" y="30956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250" b="0">
                <a:solidFill>
                  <a:srgbClr val="0B1C33"/>
                </a:solidFill>
              </a:defRPr>
            </a:pPr>
            <a:r>
              <a:rPr sz="2250" b="0">
                <a:solidFill>
                  <a:srgbClr val="0B1C33"/>
                </a:solidFill>
              </a:rPr>
              <a:t>Serve</a:t>
            </a:r>
          </a:p>
        </p:txBody>
      </p:sp>
      <p:sp>
        <p:nvSpPr>
          <p:cNvPr id="22" name="item-copy-4">
            <a:extLst xmlns:a="http://schemas.openxmlformats.org/drawingml/2006/main">
              <a:ext uri="{FF2B5EF4-FFF2-40B4-BE49-F238E27FC236}">
                <a16:creationId xmlns:a16="http://schemas.microsoft.com/office/drawing/2014/main" id="{B2C0BFC7-E6FD-4C77-8A6B-3A28F7FB7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32620" y="3762375"/>
            <a:ext cx="17145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5D6470"/>
                </a:solidFill>
              </a:defRPr>
            </a:pPr>
            <a:r>
              <a:rPr sz="1350" b="0">
                <a:solidFill>
                  <a:srgbClr val="5D6470"/>
                </a:solidFill>
              </a:rPr>
              <a:t>Build respectful partnerships that last.</a:t>
            </a:r>
          </a:p>
        </p:txBody>
      </p:sp>
      <p:sp>
        <p:nvSpPr>
          <p:cNvPr id="23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2BBCF2E-B7EE-48A1-B2D3-52611CD10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0555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B1C33"/>
                </a:solidFill>
              </a:defRPr>
            </a:pPr>
            <a:r>
              <a:rPr sz="900" b="1">
                <a:solidFill>
                  <a:srgbClr val="0B1C33"/>
                </a:solidFill>
              </a:rPr>
              <a:t>BACK TO SCHOOL PRAYER · AUGUST 2026</a:t>
            </a:r>
          </a:p>
        </p:txBody>
      </p:sp>
      <p:sp>
        <p:nvSpPr>
          <p:cNvPr id="24" name="footer-url">
            <a:extLst xmlns:a="http://schemas.openxmlformats.org/drawingml/2006/main">
              <a:ext uri="{FF2B5EF4-FFF2-40B4-BE49-F238E27FC236}">
                <a16:creationId xmlns:a16="http://schemas.microsoft.com/office/drawing/2014/main" id="{D955EE5F-547A-4DBE-B453-B47EB0092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305550"/>
            <a:ext cx="2647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00" b="1">
                <a:solidFill>
                  <a:srgbClr val="B3261E"/>
                </a:solidFill>
              </a:defRPr>
            </a:pPr>
            <a:r>
              <a:rPr sz="900" b="1">
                <a:solidFill>
                  <a:srgbClr val="B3261E"/>
                </a:solidFill>
              </a:rPr>
              <a:t>back2schoolprayer.org</a:t>
            </a:r>
          </a:p>
        </p:txBody>
      </p:sp>
    </p:spTree>
    <p:extLst>
      <p:ext uri="{BB962C8B-B14F-4D97-AF65-F5344CB8AC3E}">
        <p14:creationId xmlns:p14="http://schemas.microsoft.com/office/powerpoint/2010/main" val="46020429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red-rail">
            <a:extLst xmlns:a="http://schemas.openxmlformats.org/drawingml/2006/main">
              <a:ext uri="{FF2B5EF4-FFF2-40B4-BE49-F238E27FC236}">
                <a16:creationId xmlns:a16="http://schemas.microsoft.com/office/drawing/2014/main" id="{3F67D302-5DF3-47AB-B988-BCB2F2DEE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47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3261E"/>
          </a:solidFill>
          <a:ln xmlns:a="http://schemas.openxmlformats.org/drawingml/2006/main" w="0">
            <a:solidFill>
              <a:srgbClr val="B3261E"/>
            </a:solidFill>
            <a:prstDash val="solid"/>
          </a:ln>
        </p:spPr>
      </p:sp>
      <p:sp>
        <p:nvSpPr>
          <p:cNvPr id="2" name="kicker">
            <a:extLst xmlns:a="http://schemas.openxmlformats.org/drawingml/2006/main">
              <a:ext uri="{FF2B5EF4-FFF2-40B4-BE49-F238E27FC236}">
                <a16:creationId xmlns:a16="http://schemas.microsoft.com/office/drawing/2014/main" id="{E4908B27-F1FA-4653-BF79-79E14B328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590550"/>
            <a:ext cx="4286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125" b="1">
                <a:solidFill>
                  <a:srgbClr val="B3261E"/>
                </a:solidFill>
              </a:defRPr>
            </a:pPr>
            <a:r>
              <a:rPr sz="1125" b="1">
                <a:solidFill>
                  <a:srgbClr val="B3261E"/>
                </a:solidFill>
              </a:rPr>
              <a:t>OUR CAMPUS COMMITMENT</a:t>
            </a:r>
          </a:p>
        </p:txBody>
      </p:sp>
      <p:sp>
        <p:nvSpPr>
          <p:cNvPr id="3" name="title">
            <a:extLst xmlns:a="http://schemas.openxmlformats.org/drawingml/2006/main">
              <a:ext uri="{FF2B5EF4-FFF2-40B4-BE49-F238E27FC236}">
                <a16:creationId xmlns:a16="http://schemas.microsoft.com/office/drawing/2014/main" id="{7A2A9600-364F-4125-BC4A-C3BD1ABF7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476375"/>
            <a:ext cx="7239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3675" b="0">
                <a:solidFill>
                  <a:srgbClr val="0B1C33"/>
                </a:solidFill>
              </a:defRPr>
            </a:pPr>
            <a:r>
              <a:rPr sz="3675" b="0">
                <a:solidFill>
                  <a:srgbClr val="0B1C33"/>
                </a:solidFill>
              </a:rPr>
              <a:t>Our church is covering</a:t>
            </a:r>
          </a:p>
        </p:txBody>
      </p:sp>
      <p:sp>
        <p:nvSpPr>
          <p:cNvPr id="4" name="school-name">
            <a:extLst xmlns:a="http://schemas.openxmlformats.org/drawingml/2006/main">
              <a:ext uri="{FF2B5EF4-FFF2-40B4-BE49-F238E27FC236}">
                <a16:creationId xmlns:a16="http://schemas.microsoft.com/office/drawing/2014/main" id="{44DFF8CF-A9CE-4485-9288-826EFE95F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28875"/>
            <a:ext cx="72390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4350" b="0">
                <a:solidFill>
                  <a:srgbClr val="B3261E"/>
                </a:solidFill>
              </a:defRPr>
            </a:pPr>
            <a:r>
              <a:rPr sz="4350" b="0">
                <a:solidFill>
                  <a:srgbClr val="B3261E"/>
                </a:solidFill>
              </a:rPr>
              <a:t>[SCHOOL NAME]</a:t>
            </a:r>
          </a:p>
        </p:txBody>
      </p:sp>
      <p:sp>
        <p:nvSpPr>
          <p:cNvPr id="5" name="title-end">
            <a:extLst xmlns:a="http://schemas.openxmlformats.org/drawingml/2006/main">
              <a:ext uri="{FF2B5EF4-FFF2-40B4-BE49-F238E27FC236}">
                <a16:creationId xmlns:a16="http://schemas.microsoft.com/office/drawing/2014/main" id="{5E587BF6-ACEB-4C5B-B3F4-E4CA84503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476625"/>
            <a:ext cx="476250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3675" b="0">
                <a:solidFill>
                  <a:srgbClr val="0B1C33"/>
                </a:solidFill>
              </a:defRPr>
            </a:pPr>
            <a:r>
              <a:rPr sz="3675" b="0">
                <a:solidFill>
                  <a:srgbClr val="0B1C33"/>
                </a:solidFill>
              </a:rPr>
              <a:t>in prayer.</a:t>
            </a:r>
          </a:p>
        </p:txBody>
      </p:sp>
      <p:sp>
        <p:nvSpPr>
          <p:cNvPr id="6" name="copy">
            <a:extLst xmlns:a="http://schemas.openxmlformats.org/drawingml/2006/main">
              <a:ext uri="{FF2B5EF4-FFF2-40B4-BE49-F238E27FC236}">
                <a16:creationId xmlns:a16="http://schemas.microsoft.com/office/drawing/2014/main" id="{E4CBD5F3-49C9-48E2-9702-76DF61C18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619625"/>
            <a:ext cx="6477000" cy="904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650" b="0">
                <a:solidFill>
                  <a:srgbClr val="5D6470"/>
                </a:solidFill>
              </a:defRPr>
            </a:pPr>
            <a:r>
              <a:rPr sz="1650" b="0">
                <a:solidFill>
                  <a:srgbClr val="5D6470"/>
                </a:solidFill>
              </a:rPr>
              <a:t>Pray daily. Encourage students and educators.</a:t>
            </a:r>
          </a:p>
          <a:p xmlns:a="http://schemas.openxmlformats.org/drawingml/2006/main">
            <a:pPr algn="l">
              <a:buNone/>
              <a:defRPr sz="1650" b="0">
                <a:solidFill>
                  <a:srgbClr val="5D6470"/>
                </a:solidFill>
              </a:defRPr>
            </a:pPr>
            <a:r>
              <a:rPr sz="1650" b="0">
                <a:solidFill>
                  <a:srgbClr val="5D6470"/>
                </a:solidFill>
              </a:rPr>
              <a:t>Serve with humility. Stay present all year.</a:t>
            </a:r>
          </a:p>
        </p:txBody>
      </p:sp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01ff4f5c5804944"/>
          <a:stretch xmlns:a="http://schemas.openxmlformats.org/drawingml/2006/main"/>
        </p:blipFill>
        <p:spPr>
          <a:xfrm xmlns:a="http://schemas.openxmlformats.org/drawingml/2006/main">
            <a:off x="8858250" y="1714500"/>
            <a:ext cx="2095500" cy="2095500"/>
          </a:xfrm>
          <a:prstGeom xmlns:a="http://schemas.openxmlformats.org/drawingml/2006/main" prst="rect">
            <a:avLst/>
          </a:prstGeom>
        </p:spPr>
      </p:pic>
      <p:sp>
        <p:nvSpPr>
          <p:cNvPr id="8" name="qr-label">
            <a:extLst xmlns:a="http://schemas.openxmlformats.org/drawingml/2006/main">
              <a:ext uri="{FF2B5EF4-FFF2-40B4-BE49-F238E27FC236}">
                <a16:creationId xmlns:a16="http://schemas.microsoft.com/office/drawing/2014/main" id="{D76DAB69-A51E-46F3-B253-0D27CAE21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4048125"/>
            <a:ext cx="2667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1200" b="1">
                <a:solidFill>
                  <a:srgbClr val="B3261E"/>
                </a:solidFill>
              </a:defRPr>
            </a:pPr>
            <a:r>
              <a:rPr sz="1200" b="1">
                <a:solidFill>
                  <a:srgbClr val="B3261E"/>
                </a:solidFill>
              </a:rPr>
              <a:t>CLAIM A CAMPUS</a:t>
            </a:r>
          </a:p>
        </p:txBody>
      </p:sp>
      <p:sp>
        <p:nvSpPr>
          <p:cNvPr id="9" name="qr-url">
            <a:extLst xmlns:a="http://schemas.openxmlformats.org/drawingml/2006/main">
              <a:ext uri="{FF2B5EF4-FFF2-40B4-BE49-F238E27FC236}">
                <a16:creationId xmlns:a16="http://schemas.microsoft.com/office/drawing/2014/main" id="{D79077C5-39E8-4EAE-8400-2E74AAA317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4375" y="4476750"/>
            <a:ext cx="3143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buNone/>
              <a:defRPr sz="1425" b="0">
                <a:solidFill>
                  <a:srgbClr val="0B1C33"/>
                </a:solidFill>
              </a:defRPr>
            </a:pPr>
            <a:r>
              <a:rPr sz="1425" b="0">
                <a:solidFill>
                  <a:srgbClr val="0B1C33"/>
                </a:solidFill>
              </a:rPr>
              <a:t>back2schoolprayer.org</a:t>
            </a:r>
          </a:p>
        </p:txBody>
      </p:sp>
      <p:sp>
        <p:nvSpPr>
          <p:cNvPr id="1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FE282CC8-E274-4CE8-8D4E-B228BD5C3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0555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B1C33"/>
                </a:solidFill>
              </a:defRPr>
            </a:pPr>
            <a:r>
              <a:rPr sz="900" b="1">
                <a:solidFill>
                  <a:srgbClr val="0B1C33"/>
                </a:solidFill>
              </a:rPr>
              <a:t>BACK TO SCHOOL PRAYER · AUGUST 2026</a:t>
            </a:r>
          </a:p>
        </p:txBody>
      </p:sp>
      <p:sp>
        <p:nvSpPr>
          <p:cNvPr id="11" name="footer-url">
            <a:extLst xmlns:a="http://schemas.openxmlformats.org/drawingml/2006/main">
              <a:ext uri="{FF2B5EF4-FFF2-40B4-BE49-F238E27FC236}">
                <a16:creationId xmlns:a16="http://schemas.microsoft.com/office/drawing/2014/main" id="{1C9B9D00-308C-4C87-B126-8F2BC423E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305550"/>
            <a:ext cx="2647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00" b="1">
                <a:solidFill>
                  <a:srgbClr val="B3261E"/>
                </a:solidFill>
              </a:defRPr>
            </a:pPr>
            <a:r>
              <a:rPr sz="900" b="1">
                <a:solidFill>
                  <a:srgbClr val="B3261E"/>
                </a:solidFill>
              </a:rPr>
              <a:t>back2schoolprayer.org</a:t>
            </a:r>
          </a:p>
        </p:txBody>
      </p:sp>
    </p:spTree>
    <p:extLst>
      <p:ext uri="{BB962C8B-B14F-4D97-AF65-F5344CB8AC3E}">
        <p14:creationId xmlns:p14="http://schemas.microsoft.com/office/powerpoint/2010/main" val="41347019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B1C3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4CC42A60-BBEF-4E25-9F10-F08382261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953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125" b="1">
                <a:solidFill>
                  <a:srgbClr val="D79A32"/>
                </a:solidFill>
              </a:defRPr>
            </a:pPr>
            <a:r>
              <a:rPr sz="1125" b="1">
                <a:solidFill>
                  <a:srgbClr val="D79A32"/>
                </a:solidFill>
              </a:rPr>
              <a:t>PRAYER &amp; SENDING SUNDAY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8524E43A-AF14-4DC0-BDE7-9CFD38941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38250"/>
            <a:ext cx="72390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4050" b="0">
                <a:solidFill>
                  <a:srgbClr val="FFFFFF"/>
                </a:solidFill>
              </a:defRPr>
            </a:pPr>
            <a:r>
              <a:rPr sz="4050" b="0">
                <a:solidFill>
                  <a:srgbClr val="FFFFFF"/>
                </a:solidFill>
              </a:rPr>
              <a:t>Pray with purpose.</a:t>
            </a:r>
          </a:p>
          <a:p xmlns:a="http://schemas.openxmlformats.org/drawingml/2006/main">
            <a:pPr algn="l">
              <a:buNone/>
              <a:defRPr sz="4050" b="0">
                <a:solidFill>
                  <a:srgbClr val="FFFFFF"/>
                </a:solidFill>
              </a:defRPr>
            </a:pPr>
            <a:r>
              <a:rPr sz="4050" b="0">
                <a:solidFill>
                  <a:srgbClr val="FFFFFF"/>
                </a:solidFill>
              </a:rPr>
              <a:t>Send students with hope.</a:t>
            </a:r>
          </a:p>
        </p:txBody>
      </p:sp>
      <p:sp>
        <p:nvSpPr>
          <p:cNvPr id="3" name="prayer-no-0">
            <a:extLst xmlns:a="http://schemas.openxmlformats.org/drawingml/2006/main">
              <a:ext uri="{FF2B5EF4-FFF2-40B4-BE49-F238E27FC236}">
                <a16:creationId xmlns:a16="http://schemas.microsoft.com/office/drawing/2014/main" id="{5F3BF7F0-7F6B-4FB8-A8E0-1F7DA36F3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952500"/>
            <a:ext cx="457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D79A32"/>
                </a:solidFill>
              </a:defRPr>
            </a:pPr>
            <a:r>
              <a:rPr sz="1500" b="0">
                <a:solidFill>
                  <a:srgbClr val="D79A32"/>
                </a:solidFill>
              </a:rPr>
              <a:t>01</a:t>
            </a:r>
          </a:p>
        </p:txBody>
      </p:sp>
      <p:sp>
        <p:nvSpPr>
          <p:cNvPr id="4" name="prayer-0">
            <a:extLst xmlns:a="http://schemas.openxmlformats.org/drawingml/2006/main">
              <a:ext uri="{FF2B5EF4-FFF2-40B4-BE49-F238E27FC236}">
                <a16:creationId xmlns:a16="http://schemas.microsoft.com/office/drawing/2014/main" id="{7A0DB5E1-DB36-4065-A9DE-CE23DA86E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952500"/>
            <a:ext cx="3286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Students know Christ</a:t>
            </a:r>
          </a:p>
        </p:txBody>
      </p:sp>
      <p:sp>
        <p:nvSpPr>
          <p:cNvPr id="5" name="prayer-rule-0">
            <a:extLst xmlns:a="http://schemas.openxmlformats.org/drawingml/2006/main">
              <a:ext uri="{FF2B5EF4-FFF2-40B4-BE49-F238E27FC236}">
                <a16:creationId xmlns:a16="http://schemas.microsoft.com/office/drawing/2014/main" id="{3007B305-4B03-43EB-A68A-B9B0234A5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390650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4000"/>
            </a:srgbClr>
          </a:solidFill>
          <a:ln xmlns:a="http://schemas.openxmlformats.org/drawingml/2006/main" w="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prayer-no-1">
            <a:extLst xmlns:a="http://schemas.openxmlformats.org/drawingml/2006/main">
              <a:ext uri="{FF2B5EF4-FFF2-40B4-BE49-F238E27FC236}">
                <a16:creationId xmlns:a16="http://schemas.microsoft.com/office/drawing/2014/main" id="{D6EADB97-BE80-4A77-A369-0BFE11722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1790700"/>
            <a:ext cx="457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D79A32"/>
                </a:solidFill>
              </a:defRPr>
            </a:pPr>
            <a:r>
              <a:rPr sz="1500" b="0">
                <a:solidFill>
                  <a:srgbClr val="D79A32"/>
                </a:solidFill>
              </a:rPr>
              <a:t>02</a:t>
            </a:r>
          </a:p>
        </p:txBody>
      </p:sp>
      <p:sp>
        <p:nvSpPr>
          <p:cNvPr id="7" name="prayer-1">
            <a:extLst xmlns:a="http://schemas.openxmlformats.org/drawingml/2006/main">
              <a:ext uri="{FF2B5EF4-FFF2-40B4-BE49-F238E27FC236}">
                <a16:creationId xmlns:a16="http://schemas.microsoft.com/office/drawing/2014/main" id="{0F472944-8D2A-4B10-AC71-1B90EEA44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1790700"/>
            <a:ext cx="3286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Wisdom and character</a:t>
            </a:r>
          </a:p>
        </p:txBody>
      </p:sp>
      <p:sp>
        <p:nvSpPr>
          <p:cNvPr id="8" name="prayer-rule-1">
            <a:extLst xmlns:a="http://schemas.openxmlformats.org/drawingml/2006/main">
              <a:ext uri="{FF2B5EF4-FFF2-40B4-BE49-F238E27FC236}">
                <a16:creationId xmlns:a16="http://schemas.microsoft.com/office/drawing/2014/main" id="{BE1206DA-467C-478A-91F7-3C31438F5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228850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4000"/>
            </a:srgbClr>
          </a:solidFill>
          <a:ln xmlns:a="http://schemas.openxmlformats.org/drawingml/2006/main" w="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9" name="prayer-no-2">
            <a:extLst xmlns:a="http://schemas.openxmlformats.org/drawingml/2006/main">
              <a:ext uri="{FF2B5EF4-FFF2-40B4-BE49-F238E27FC236}">
                <a16:creationId xmlns:a16="http://schemas.microsoft.com/office/drawing/2014/main" id="{226AF166-870A-448D-95A1-01309D43A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2628900"/>
            <a:ext cx="457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D79A32"/>
                </a:solidFill>
              </a:defRPr>
            </a:pPr>
            <a:r>
              <a:rPr sz="1500" b="0">
                <a:solidFill>
                  <a:srgbClr val="D79A32"/>
                </a:solidFill>
              </a:rPr>
              <a:t>03</a:t>
            </a:r>
          </a:p>
        </p:txBody>
      </p:sp>
      <p:sp>
        <p:nvSpPr>
          <p:cNvPr id="10" name="prayer-2">
            <a:extLst xmlns:a="http://schemas.openxmlformats.org/drawingml/2006/main">
              <a:ext uri="{FF2B5EF4-FFF2-40B4-BE49-F238E27FC236}">
                <a16:creationId xmlns:a16="http://schemas.microsoft.com/office/drawing/2014/main" id="{F4987125-4782-4147-B680-C275B04DA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2628900"/>
            <a:ext cx="3286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Teachers and staff</a:t>
            </a:r>
          </a:p>
        </p:txBody>
      </p:sp>
      <p:sp>
        <p:nvSpPr>
          <p:cNvPr id="11" name="prayer-rule-2">
            <a:extLst xmlns:a="http://schemas.openxmlformats.org/drawingml/2006/main">
              <a:ext uri="{FF2B5EF4-FFF2-40B4-BE49-F238E27FC236}">
                <a16:creationId xmlns:a16="http://schemas.microsoft.com/office/drawing/2014/main" id="{BE0B2214-26A6-40EA-81E5-F660ED380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067050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4000"/>
            </a:srgbClr>
          </a:solidFill>
          <a:ln xmlns:a="http://schemas.openxmlformats.org/drawingml/2006/main" w="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12" name="prayer-no-3">
            <a:extLst xmlns:a="http://schemas.openxmlformats.org/drawingml/2006/main">
              <a:ext uri="{FF2B5EF4-FFF2-40B4-BE49-F238E27FC236}">
                <a16:creationId xmlns:a16="http://schemas.microsoft.com/office/drawing/2014/main" id="{A0B3A8F5-8B16-47AE-AD42-1342718BD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467100"/>
            <a:ext cx="457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D79A32"/>
                </a:solidFill>
              </a:defRPr>
            </a:pPr>
            <a:r>
              <a:rPr sz="1500" b="0">
                <a:solidFill>
                  <a:srgbClr val="D79A32"/>
                </a:solidFill>
              </a:rPr>
              <a:t>04</a:t>
            </a:r>
          </a:p>
        </p:txBody>
      </p:sp>
      <p:sp>
        <p:nvSpPr>
          <p:cNvPr id="13" name="prayer-3">
            <a:extLst xmlns:a="http://schemas.openxmlformats.org/drawingml/2006/main">
              <a:ext uri="{FF2B5EF4-FFF2-40B4-BE49-F238E27FC236}">
                <a16:creationId xmlns:a16="http://schemas.microsoft.com/office/drawing/2014/main" id="{CE55BDDB-9856-4681-BF93-DCBC76B7C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3467100"/>
            <a:ext cx="3286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Leadership and families</a:t>
            </a:r>
          </a:p>
        </p:txBody>
      </p:sp>
      <p:sp>
        <p:nvSpPr>
          <p:cNvPr id="14" name="prayer-rule-3">
            <a:extLst xmlns:a="http://schemas.openxmlformats.org/drawingml/2006/main">
              <a:ext uri="{FF2B5EF4-FFF2-40B4-BE49-F238E27FC236}">
                <a16:creationId xmlns:a16="http://schemas.microsoft.com/office/drawing/2014/main" id="{4F58F6C8-AC41-45F6-B732-D005F3F59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905250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4000"/>
            </a:srgbClr>
          </a:solidFill>
          <a:ln xmlns:a="http://schemas.openxmlformats.org/drawingml/2006/main" w="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15" name="prayer-no-4">
            <a:extLst xmlns:a="http://schemas.openxmlformats.org/drawingml/2006/main">
              <a:ext uri="{FF2B5EF4-FFF2-40B4-BE49-F238E27FC236}">
                <a16:creationId xmlns:a16="http://schemas.microsoft.com/office/drawing/2014/main" id="{5B5DA4ED-66B3-47DC-8191-887AEB56E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305300"/>
            <a:ext cx="457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D79A32"/>
                </a:solidFill>
              </a:defRPr>
            </a:pPr>
            <a:r>
              <a:rPr sz="1500" b="0">
                <a:solidFill>
                  <a:srgbClr val="D79A32"/>
                </a:solidFill>
              </a:rPr>
              <a:t>05</a:t>
            </a:r>
          </a:p>
        </p:txBody>
      </p:sp>
      <p:sp>
        <p:nvSpPr>
          <p:cNvPr id="16" name="prayer-4">
            <a:extLst xmlns:a="http://schemas.openxmlformats.org/drawingml/2006/main">
              <a:ext uri="{FF2B5EF4-FFF2-40B4-BE49-F238E27FC236}">
                <a16:creationId xmlns:a16="http://schemas.microsoft.com/office/drawing/2014/main" id="{04F28E35-C2B9-475A-AB69-A13FB2F67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43875" y="4305300"/>
            <a:ext cx="3286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Peace and protection</a:t>
            </a:r>
          </a:p>
        </p:txBody>
      </p:sp>
      <p:sp>
        <p:nvSpPr>
          <p:cNvPr id="17" name="prayer-rule-4">
            <a:extLst xmlns:a="http://schemas.openxmlformats.org/drawingml/2006/main">
              <a:ext uri="{FF2B5EF4-FFF2-40B4-BE49-F238E27FC236}">
                <a16:creationId xmlns:a16="http://schemas.microsoft.com/office/drawing/2014/main" id="{E4A96364-E9A1-483E-8F92-D0323C3E4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743450"/>
            <a:ext cx="39052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24000"/>
            </a:srgbClr>
          </a:solidFill>
          <a:ln xmlns:a="http://schemas.openxmlformats.org/drawingml/2006/main" w="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18" name="closing">
            <a:extLst xmlns:a="http://schemas.openxmlformats.org/drawingml/2006/main">
              <a:ext uri="{FF2B5EF4-FFF2-40B4-BE49-F238E27FC236}">
                <a16:creationId xmlns:a16="http://schemas.microsoft.com/office/drawing/2014/main" id="{DE6C97B6-8FFE-43AD-A6C2-631F7AB38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57750"/>
            <a:ext cx="6572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800" b="0">
                <a:solidFill>
                  <a:srgbClr val="FFFFFF"/>
                </a:solidFill>
              </a:defRPr>
            </a:pPr>
            <a:r>
              <a:rPr sz="1800" b="0">
                <a:solidFill>
                  <a:srgbClr val="FFFFFF"/>
                </a:solidFill>
              </a:rPr>
              <a:t>“Let no one despise your youth, but set the believers an example...” — 1 Timothy 4:12</a:t>
            </a:r>
          </a:p>
        </p:txBody>
      </p:sp>
      <p:sp>
        <p:nvSpPr>
          <p:cNvPr id="1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CA8542C3-947C-47A3-8BF4-4135E713D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0555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FFFFFF"/>
                </a:solidFill>
              </a:defRPr>
            </a:pPr>
            <a:r>
              <a:rPr sz="900" b="1">
                <a:solidFill>
                  <a:srgbClr val="FFFFFF"/>
                </a:solidFill>
              </a:rPr>
              <a:t>BACK TO SCHOOL PRAYER · AUGUST 2026</a:t>
            </a:r>
          </a:p>
        </p:txBody>
      </p:sp>
      <p:sp>
        <p:nvSpPr>
          <p:cNvPr id="20" name="footer-url">
            <a:extLst xmlns:a="http://schemas.openxmlformats.org/drawingml/2006/main">
              <a:ext uri="{FF2B5EF4-FFF2-40B4-BE49-F238E27FC236}">
                <a16:creationId xmlns:a16="http://schemas.microsoft.com/office/drawing/2014/main" id="{1EC29EA4-15E2-4B9E-98BB-65EC55E65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305550"/>
            <a:ext cx="2647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00" b="1">
                <a:solidFill>
                  <a:srgbClr val="D79A32"/>
                </a:solidFill>
              </a:defRPr>
            </a:pPr>
            <a:r>
              <a:rPr sz="900" b="1">
                <a:solidFill>
                  <a:srgbClr val="D79A32"/>
                </a:solidFill>
              </a:rPr>
              <a:t>back2schoolprayer.org</a:t>
            </a:r>
          </a:p>
        </p:txBody>
      </p:sp>
    </p:spTree>
    <p:extLst>
      <p:ext uri="{BB962C8B-B14F-4D97-AF65-F5344CB8AC3E}">
        <p14:creationId xmlns:p14="http://schemas.microsoft.com/office/powerpoint/2010/main" val="50890629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kicker">
            <a:extLst xmlns:a="http://schemas.openxmlformats.org/drawingml/2006/main">
              <a:ext uri="{FF2B5EF4-FFF2-40B4-BE49-F238E27FC236}">
                <a16:creationId xmlns:a16="http://schemas.microsoft.com/office/drawing/2014/main" id="{11D12FB9-D5D0-4407-A953-B95EEA53D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57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125" b="1">
                <a:solidFill>
                  <a:srgbClr val="B3261E"/>
                </a:solidFill>
              </a:defRPr>
            </a:pPr>
            <a:r>
              <a:rPr sz="1125" b="1">
                <a:solidFill>
                  <a:srgbClr val="B3261E"/>
                </a:solidFill>
              </a:rPr>
              <a:t>STATEWIDE PRAYER WALK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B3B7656-E33F-4C92-9010-7894D8A24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72390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4050" b="0">
                <a:solidFill>
                  <a:srgbClr val="0B1C33"/>
                </a:solidFill>
              </a:defRPr>
            </a:pPr>
            <a:r>
              <a:rPr sz="4050" b="0">
                <a:solidFill>
                  <a:srgbClr val="0B1C33"/>
                </a:solidFill>
              </a:rPr>
              <a:t>Saturday, August 1</a:t>
            </a:r>
          </a:p>
        </p:txBody>
      </p:sp>
      <p:sp>
        <p:nvSpPr>
          <p:cNvPr id="3" name="time">
            <a:extLst xmlns:a="http://schemas.openxmlformats.org/drawingml/2006/main">
              <a:ext uri="{FF2B5EF4-FFF2-40B4-BE49-F238E27FC236}">
                <a16:creationId xmlns:a16="http://schemas.microsoft.com/office/drawing/2014/main" id="{6DF1C486-6C86-430E-A785-9CC170BC1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4762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550" b="0">
                <a:solidFill>
                  <a:srgbClr val="B3261E"/>
                </a:solidFill>
              </a:defRPr>
            </a:pPr>
            <a:r>
              <a:rPr sz="2550" b="0">
                <a:solidFill>
                  <a:srgbClr val="B3261E"/>
                </a:solidFill>
              </a:rPr>
              <a:t>8:00–11:00 a.m.</a:t>
            </a:r>
          </a:p>
        </p:txBody>
      </p:sp>
      <p:sp>
        <p:nvSpPr>
          <p:cNvPr id="4" name="step-no-0">
            <a:extLst xmlns:a="http://schemas.openxmlformats.org/drawingml/2006/main">
              <a:ext uri="{FF2B5EF4-FFF2-40B4-BE49-F238E27FC236}">
                <a16:creationId xmlns:a16="http://schemas.microsoft.com/office/drawing/2014/main" id="{49C9CC7B-FE12-46A5-BE86-31E43438F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90875"/>
            <a:ext cx="476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650" b="0">
                <a:solidFill>
                  <a:srgbClr val="D79A32"/>
                </a:solidFill>
              </a:defRPr>
            </a:pPr>
            <a:r>
              <a:rPr sz="1650" b="0">
                <a:solidFill>
                  <a:srgbClr val="D79A32"/>
                </a:solidFill>
              </a:rPr>
              <a:t>01</a:t>
            </a:r>
          </a:p>
        </p:txBody>
      </p:sp>
      <p:sp>
        <p:nvSpPr>
          <p:cNvPr id="5" name="step-0">
            <a:extLst xmlns:a="http://schemas.openxmlformats.org/drawingml/2006/main">
              <a:ext uri="{FF2B5EF4-FFF2-40B4-BE49-F238E27FC236}">
                <a16:creationId xmlns:a16="http://schemas.microsoft.com/office/drawing/2014/main" id="{7D59E590-A9C3-40E5-8A5F-3FC05279E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190875"/>
            <a:ext cx="5524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0B1C33"/>
                </a:solidFill>
              </a:defRPr>
            </a:pPr>
            <a:r>
              <a:rPr sz="1950" b="0">
                <a:solidFill>
                  <a:srgbClr val="0B1C33"/>
                </a:solidFill>
              </a:rPr>
              <a:t>Adopt a school</a:t>
            </a:r>
          </a:p>
        </p:txBody>
      </p:sp>
      <p:sp>
        <p:nvSpPr>
          <p:cNvPr id="6" name="step-rule-0">
            <a:extLst xmlns:a="http://schemas.openxmlformats.org/drawingml/2006/main">
              <a:ext uri="{FF2B5EF4-FFF2-40B4-BE49-F238E27FC236}">
                <a16:creationId xmlns:a16="http://schemas.microsoft.com/office/drawing/2014/main" id="{A804A07C-83BA-465F-B9E7-AD7E00018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4807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7" name="step-no-1">
            <a:extLst xmlns:a="http://schemas.openxmlformats.org/drawingml/2006/main">
              <a:ext uri="{FF2B5EF4-FFF2-40B4-BE49-F238E27FC236}">
                <a16:creationId xmlns:a16="http://schemas.microsoft.com/office/drawing/2014/main" id="{05F12CF6-78BE-49E9-A3EE-FADC37A7A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19525"/>
            <a:ext cx="476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650" b="0">
                <a:solidFill>
                  <a:srgbClr val="D79A32"/>
                </a:solidFill>
              </a:defRPr>
            </a:pPr>
            <a:r>
              <a:rPr sz="1650" b="0">
                <a:solidFill>
                  <a:srgbClr val="D79A32"/>
                </a:solidFill>
              </a:rPr>
              <a:t>02</a:t>
            </a:r>
          </a:p>
        </p:txBody>
      </p:sp>
      <p:sp>
        <p:nvSpPr>
          <p:cNvPr id="8" name="step-1">
            <a:extLst xmlns:a="http://schemas.openxmlformats.org/drawingml/2006/main">
              <a:ext uri="{FF2B5EF4-FFF2-40B4-BE49-F238E27FC236}">
                <a16:creationId xmlns:a16="http://schemas.microsoft.com/office/drawing/2014/main" id="{24D13E66-3CC9-4841-9889-56CE900BE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819525"/>
            <a:ext cx="5524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0B1C33"/>
                </a:solidFill>
              </a:defRPr>
            </a:pPr>
            <a:r>
              <a:rPr sz="1950" b="0">
                <a:solidFill>
                  <a:srgbClr val="0B1C33"/>
                </a:solidFill>
              </a:rPr>
              <a:t>Connect with administration</a:t>
            </a:r>
          </a:p>
        </p:txBody>
      </p:sp>
      <p:sp>
        <p:nvSpPr>
          <p:cNvPr id="9" name="step-rule-1">
            <a:extLst xmlns:a="http://schemas.openxmlformats.org/drawingml/2006/main">
              <a:ext uri="{FF2B5EF4-FFF2-40B4-BE49-F238E27FC236}">
                <a16:creationId xmlns:a16="http://schemas.microsoft.com/office/drawing/2014/main" id="{222584AC-6CF9-4EED-BF40-643517B39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27672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10" name="step-no-2">
            <a:extLst xmlns:a="http://schemas.openxmlformats.org/drawingml/2006/main">
              <a:ext uri="{FF2B5EF4-FFF2-40B4-BE49-F238E27FC236}">
                <a16:creationId xmlns:a16="http://schemas.microsoft.com/office/drawing/2014/main" id="{31A1A48D-D5E7-4F6D-AA54-88FBE475D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448175"/>
            <a:ext cx="476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650" b="0">
                <a:solidFill>
                  <a:srgbClr val="D79A32"/>
                </a:solidFill>
              </a:defRPr>
            </a:pPr>
            <a:r>
              <a:rPr sz="1650" b="0">
                <a:solidFill>
                  <a:srgbClr val="D79A32"/>
                </a:solidFill>
              </a:rPr>
              <a:t>03</a:t>
            </a:r>
          </a:p>
        </p:txBody>
      </p:sp>
      <p:sp>
        <p:nvSpPr>
          <p:cNvPr id="11" name="step-2">
            <a:extLst xmlns:a="http://schemas.openxmlformats.org/drawingml/2006/main">
              <a:ext uri="{FF2B5EF4-FFF2-40B4-BE49-F238E27FC236}">
                <a16:creationId xmlns:a16="http://schemas.microsoft.com/office/drawing/2014/main" id="{C2333318-726A-45B6-909A-0D8978C90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448175"/>
            <a:ext cx="5524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0B1C33"/>
                </a:solidFill>
              </a:defRPr>
            </a:pPr>
            <a:r>
              <a:rPr sz="1950" b="0">
                <a:solidFill>
                  <a:srgbClr val="0B1C33"/>
                </a:solidFill>
              </a:rPr>
              <a:t>Gather a team</a:t>
            </a:r>
          </a:p>
        </p:txBody>
      </p:sp>
      <p:sp>
        <p:nvSpPr>
          <p:cNvPr id="12" name="step-rule-2">
            <a:extLst xmlns:a="http://schemas.openxmlformats.org/drawingml/2006/main">
              <a:ext uri="{FF2B5EF4-FFF2-40B4-BE49-F238E27FC236}">
                <a16:creationId xmlns:a16="http://schemas.microsoft.com/office/drawing/2014/main" id="{33F6DCD3-6081-4AB3-BC36-E27F80CC1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0537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13" name="step-no-3">
            <a:extLst xmlns:a="http://schemas.openxmlformats.org/drawingml/2006/main">
              <a:ext uri="{FF2B5EF4-FFF2-40B4-BE49-F238E27FC236}">
                <a16:creationId xmlns:a16="http://schemas.microsoft.com/office/drawing/2014/main" id="{AEBDD4C5-574C-4338-94C3-2EC79F249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76825"/>
            <a:ext cx="476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650" b="0">
                <a:solidFill>
                  <a:srgbClr val="D79A32"/>
                </a:solidFill>
              </a:defRPr>
            </a:pPr>
            <a:r>
              <a:rPr sz="1650" b="0">
                <a:solidFill>
                  <a:srgbClr val="D79A32"/>
                </a:solidFill>
              </a:rPr>
              <a:t>04</a:t>
            </a:r>
          </a:p>
        </p:txBody>
      </p:sp>
      <p:sp>
        <p:nvSpPr>
          <p:cNvPr id="14" name="step-3">
            <a:extLst xmlns:a="http://schemas.openxmlformats.org/drawingml/2006/main">
              <a:ext uri="{FF2B5EF4-FFF2-40B4-BE49-F238E27FC236}">
                <a16:creationId xmlns:a16="http://schemas.microsoft.com/office/drawing/2014/main" id="{4E26F1DB-EA2E-4749-AC90-BB57AB689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076825"/>
            <a:ext cx="5524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950" b="0">
                <a:solidFill>
                  <a:srgbClr val="0B1C33"/>
                </a:solidFill>
              </a:defRPr>
            </a:pPr>
            <a:r>
              <a:rPr sz="1950" b="0">
                <a:solidFill>
                  <a:srgbClr val="0B1C33"/>
                </a:solidFill>
              </a:rPr>
              <a:t>Pray with purpose</a:t>
            </a:r>
          </a:p>
        </p:txBody>
      </p:sp>
      <p:sp>
        <p:nvSpPr>
          <p:cNvPr id="15" name="step-rule-3">
            <a:extLst xmlns:a="http://schemas.openxmlformats.org/drawingml/2006/main">
              <a:ext uri="{FF2B5EF4-FFF2-40B4-BE49-F238E27FC236}">
                <a16:creationId xmlns:a16="http://schemas.microsoft.com/office/drawing/2014/main" id="{3A3FEEE3-7F38-4CD4-A603-C707F5507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34025"/>
            <a:ext cx="647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9D9D6"/>
          </a:solidFill>
          <a:ln xmlns:a="http://schemas.openxmlformats.org/drawingml/2006/main" w="0">
            <a:solidFill>
              <a:srgbClr val="D9D9D6"/>
            </a:solidFill>
            <a:prstDash val="solid"/>
          </a:ln>
        </p:spPr>
      </p:sp>
      <p:sp>
        <p:nvSpPr>
          <p:cNvPr id="16" name="mission-panel">
            <a:extLst xmlns:a="http://schemas.openxmlformats.org/drawingml/2006/main">
              <a:ext uri="{FF2B5EF4-FFF2-40B4-BE49-F238E27FC236}">
                <a16:creationId xmlns:a16="http://schemas.microsoft.com/office/drawing/2014/main" id="{0306B6FA-BC42-4A2F-8441-E4349CBC8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1095375"/>
            <a:ext cx="3600450" cy="4191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B1C33"/>
          </a:solidFill>
          <a:ln xmlns:a="http://schemas.openxmlformats.org/drawingml/2006/main" w="0">
            <a:solidFill>
              <a:srgbClr val="0B1C33"/>
            </a:solidFill>
            <a:prstDash val="solid"/>
          </a:ln>
        </p:spPr>
      </p:sp>
      <p:sp>
        <p:nvSpPr>
          <p:cNvPr id="17" name="mission-label">
            <a:extLst xmlns:a="http://schemas.openxmlformats.org/drawingml/2006/main">
              <a:ext uri="{FF2B5EF4-FFF2-40B4-BE49-F238E27FC236}">
                <a16:creationId xmlns:a16="http://schemas.microsoft.com/office/drawing/2014/main" id="{25374232-C36D-4DD1-AB53-CD3CF3928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1571625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1050" b="1">
                <a:solidFill>
                  <a:srgbClr val="D79A32"/>
                </a:solidFill>
              </a:defRPr>
            </a:pPr>
            <a:r>
              <a:rPr sz="1050" b="1">
                <a:solidFill>
                  <a:srgbClr val="D79A32"/>
                </a:solidFill>
              </a:rPr>
              <a:t>THE SHARED MISSION</a:t>
            </a:r>
          </a:p>
        </p:txBody>
      </p:sp>
      <p:sp>
        <p:nvSpPr>
          <p:cNvPr id="18" name="mission">
            <a:extLst xmlns:a="http://schemas.openxmlformats.org/drawingml/2006/main">
              <a:ext uri="{FF2B5EF4-FFF2-40B4-BE49-F238E27FC236}">
                <a16:creationId xmlns:a16="http://schemas.microsoft.com/office/drawing/2014/main" id="{A534C798-0C94-466A-A3CA-7FCBF9114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2286000"/>
            <a:ext cx="2857500" cy="2238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2925" b="0">
                <a:solidFill>
                  <a:srgbClr val="FFFFFF"/>
                </a:solidFill>
              </a:defRPr>
            </a:pPr>
            <a:r>
              <a:rPr sz="2925" b="0">
                <a:solidFill>
                  <a:srgbClr val="FFFFFF"/>
                </a:solidFill>
              </a:rPr>
              <a:t>Every school.</a:t>
            </a:r>
          </a:p>
          <a:p xmlns:a="http://schemas.openxmlformats.org/drawingml/2006/main">
            <a:pPr algn="l">
              <a:buNone/>
              <a:defRPr sz="2925" b="0">
                <a:solidFill>
                  <a:srgbClr val="FFFFFF"/>
                </a:solidFill>
              </a:defRPr>
            </a:pPr>
            <a:r>
              <a:rPr sz="2925" b="0">
                <a:solidFill>
                  <a:srgbClr val="FFFFFF"/>
                </a:solidFill>
              </a:rPr>
              <a:t>Every community.</a:t>
            </a:r>
          </a:p>
          <a:p xmlns:a="http://schemas.openxmlformats.org/drawingml/2006/main">
            <a:pPr algn="l">
              <a:buNone/>
              <a:defRPr sz="2925" b="0">
                <a:solidFill>
                  <a:srgbClr val="FFFFFF"/>
                </a:solidFill>
              </a:defRPr>
            </a:pPr>
            <a:r>
              <a:rPr sz="2925" b="0">
                <a:solidFill>
                  <a:srgbClr val="FFFFFF"/>
                </a:solidFill>
              </a:rPr>
              <a:t>Covered in prayer.</a:t>
            </a:r>
          </a:p>
        </p:txBody>
      </p:sp>
      <p:sp>
        <p:nvSpPr>
          <p:cNvPr id="19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108D56FA-7865-4DF5-A1B1-79F17ADEB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305550"/>
            <a:ext cx="6191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buNone/>
              <a:defRPr sz="900" b="1">
                <a:solidFill>
                  <a:srgbClr val="0B1C33"/>
                </a:solidFill>
              </a:defRPr>
            </a:pPr>
            <a:r>
              <a:rPr sz="900" b="1">
                <a:solidFill>
                  <a:srgbClr val="0B1C33"/>
                </a:solidFill>
              </a:rPr>
              <a:t>BACK TO SCHOOL PRAYER · AUGUST 2026</a:t>
            </a:r>
          </a:p>
        </p:txBody>
      </p:sp>
      <p:sp>
        <p:nvSpPr>
          <p:cNvPr id="20" name="footer-url">
            <a:extLst xmlns:a="http://schemas.openxmlformats.org/drawingml/2006/main">
              <a:ext uri="{FF2B5EF4-FFF2-40B4-BE49-F238E27FC236}">
                <a16:creationId xmlns:a16="http://schemas.microsoft.com/office/drawing/2014/main" id="{1CAC231B-63C2-457A-A992-532A16A39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305550"/>
            <a:ext cx="26479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buNone/>
              <a:defRPr sz="900" b="1">
                <a:solidFill>
                  <a:srgbClr val="B3261E"/>
                </a:solidFill>
              </a:defRPr>
            </a:pPr>
            <a:r>
              <a:rPr sz="900" b="1">
                <a:solidFill>
                  <a:srgbClr val="B3261E"/>
                </a:solidFill>
              </a:rPr>
              <a:t>back2schoolprayer.org</a:t>
            </a:r>
          </a:p>
        </p:txBody>
      </p:sp>
    </p:spTree>
    <p:extLst>
      <p:ext uri="{BB962C8B-B14F-4D97-AF65-F5344CB8AC3E}">
        <p14:creationId xmlns:p14="http://schemas.microsoft.com/office/powerpoint/2010/main" val="8309499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2026-07-12T16:02:42.8630000Z</dcterms:created>
  <dcterms:modified xsi:type="dcterms:W3CDTF">2026-07-12T16:02:42.8630000Z</dcterms:modified>
</coreProperties>
</file>